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9" r:id="rId3"/>
    <p:sldId id="260" r:id="rId4"/>
    <p:sldId id="261" r:id="rId5"/>
    <p:sldId id="264" r:id="rId6"/>
    <p:sldId id="262" r:id="rId7"/>
    <p:sldId id="265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7" d="100"/>
          <a:sy n="67" d="100"/>
        </p:scale>
        <p:origin x="-64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28832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35136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571624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99661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0623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37884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75801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05694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58256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35229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3226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9A53A-D9CB-40AC-8EBB-A71C5D24D50B}" type="datetimeFigureOut">
              <a:rPr lang="en-IN" smtClean="0"/>
              <a:t>03-03-2025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E201D-93B5-4F1A-BD11-52CC2C76514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43020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232190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Great is Thy faithfulness, O God my Father;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There is no shadow of turning with Thee;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Thou </a:t>
            </a:r>
            <a:r>
              <a:rPr lang="en-US" sz="4000" dirty="0" err="1">
                <a:latin typeface="Times New Roman" pitchFamily="18" charset="0"/>
                <a:cs typeface="Times New Roman" pitchFamily="18" charset="0"/>
              </a:rPr>
              <a:t>changest</a:t>
            </a: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 not, Thy compassions, they fail not;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As Thou hast been, Thou forever will be.</a:t>
            </a:r>
          </a:p>
        </p:txBody>
      </p:sp>
    </p:spTree>
    <p:extLst>
      <p:ext uri="{BB962C8B-B14F-4D97-AF65-F5344CB8AC3E}">
        <p14:creationId xmlns:p14="http://schemas.microsoft.com/office/powerpoint/2010/main" val="1829193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99751" y="1507524"/>
            <a:ext cx="10052222" cy="561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Refrain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Morning by morning new mercies I see.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All I have needed Thy hand hath provided;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faithfulness, Lord, unto me!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928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2" name="Rectangle 1"/>
          <p:cNvSpPr/>
          <p:nvPr/>
        </p:nvSpPr>
        <p:spPr>
          <a:xfrm>
            <a:off x="798040" y="1008062"/>
            <a:ext cx="1021491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Summer and winter and springtime and harvest,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Sun, moon and stars in their courses above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Join with all nature in manifold witness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To Thy great faithfulness, mercy and love.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40505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99751" y="1507524"/>
            <a:ext cx="10052222" cy="561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Refrain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Morning by morning new mercies I see.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All I have needed Thy hand hath provided;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faithfulness, Lord, unto me!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617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2" name="Rectangle 1"/>
          <p:cNvSpPr/>
          <p:nvPr/>
        </p:nvSpPr>
        <p:spPr>
          <a:xfrm>
            <a:off x="939114" y="1186250"/>
            <a:ext cx="97288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Pardon for sin and a peace that </a:t>
            </a:r>
            <a:r>
              <a:rPr lang="en-US" sz="4000" i="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endureth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err="1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Thine</a:t>
            </a: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 own dear presence to cheer and to guide;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Strength for today and bright hope for tomorrow,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Blessings all mine, with ten thousand beside!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5328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39114" y="135924"/>
            <a:ext cx="9728886" cy="779120"/>
          </a:xfrm>
          <a:solidFill>
            <a:schemeClr val="bg1"/>
          </a:solidFill>
          <a:ln/>
          <a:extLst/>
        </p:spPr>
        <p:txBody>
          <a:bodyPr anchor="ctr"/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100  </a:t>
            </a:r>
            <a:r>
              <a:rPr lang="en-US" sz="4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GREAT IS THY FAITHFULNESS</a:t>
            </a:r>
            <a:endParaRPr 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79992" y="1008062"/>
            <a:ext cx="8958262" cy="5849938"/>
          </a:xfrm>
        </p:spPr>
        <p:txBody>
          <a:bodyPr/>
          <a:lstStyle/>
          <a:p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en-US" sz="4000" b="1" dirty="0"/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099751" y="1507524"/>
            <a:ext cx="10052222" cy="561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Refrain</a:t>
            </a:r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faithfulness!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Morning by morning new mercies I see.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All I have needed Thy hand hath provided;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4000" i="0" dirty="0" smtClean="0"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Great is Thy faithfulness, Lord, unto me!</a:t>
            </a:r>
            <a:endParaRPr lang="en-IN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0906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45</Words>
  <Application>Microsoft Office PowerPoint</Application>
  <PresentationFormat>Custom</PresentationFormat>
  <Paragraphs>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100  - GREAT IS THY FAITHFULNESS</vt:lpstr>
      <vt:lpstr>100  - GREAT IS THY FAITHFULNESS</vt:lpstr>
      <vt:lpstr>100  - GREAT IS THY FAITHFULNESS</vt:lpstr>
      <vt:lpstr>100  - GREAT IS THY FAITHFULNESS</vt:lpstr>
      <vt:lpstr>100  - GREAT IS THY FAITHFULNESS</vt:lpstr>
      <vt:lpstr>100  - GREAT IS THY FAITHFULNESS</vt:lpstr>
      <vt:lpstr>100  - GREAT IS THY FAITHFULNESS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  - GREAT IS THY FAITHFULNESS</dc:title>
  <dc:creator>Dell</dc:creator>
  <cp:lastModifiedBy>LENOVO</cp:lastModifiedBy>
  <cp:revision>4</cp:revision>
  <dcterms:created xsi:type="dcterms:W3CDTF">2025-01-13T14:10:22Z</dcterms:created>
  <dcterms:modified xsi:type="dcterms:W3CDTF">2025-03-03T06:35:35Z</dcterms:modified>
</cp:coreProperties>
</file>